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18" r:id="rId3"/>
    <p:sldId id="1019" r:id="rId4"/>
    <p:sldId id="1042" r:id="rId5"/>
    <p:sldId id="1021" r:id="rId6"/>
    <p:sldId id="1022" r:id="rId7"/>
    <p:sldId id="1040" r:id="rId8"/>
    <p:sldId id="1041" r:id="rId9"/>
    <p:sldId id="1023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8235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srgbClr val="548235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zh-CN" altLang="en-US" sz="6000" dirty="0">
                <a:solidFill>
                  <a:srgbClr val="548235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单元项目式学习</a:t>
            </a:r>
            <a:r>
              <a:rPr lang="zh-CN" altLang="en-US" sz="6000" dirty="0">
                <a:solidFill>
                  <a:srgbClr val="548235"/>
                </a:solidFill>
                <a:latin typeface="+mn-lt"/>
                <a:cs typeface="Times New Roman" panose="02020603050405020304" pitchFamily="18" charset="0"/>
              </a:rPr>
              <a:t>（</a:t>
            </a:r>
            <a:r>
              <a:rPr lang="en-US" altLang="zh-CN" sz="6000" dirty="0">
                <a:solidFill>
                  <a:srgbClr val="548235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6000" dirty="0" smtClean="0">
                <a:solidFill>
                  <a:srgbClr val="548235"/>
                </a:solidFill>
                <a:latin typeface="+mn-lt"/>
                <a:cs typeface="Times New Roman" panose="02020603050405020304" pitchFamily="18" charset="0"/>
              </a:rPr>
              <a:t>）</a:t>
            </a:r>
            <a:endParaRPr lang="en-US" altLang="zh-CN" sz="6000" dirty="0" smtClean="0">
              <a:solidFill>
                <a:srgbClr val="548235"/>
              </a:solidFill>
              <a:latin typeface="+mn-lt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Amy </a:t>
            </a:r>
            <a:r>
              <a:rPr lang="zh-CN" altLang="en-US" sz="4000" dirty="0" smtClean="0">
                <a:solidFill>
                  <a:prstClr val="black"/>
                </a:solidFill>
                <a:latin typeface="+mn-lt"/>
                <a:cs typeface="Times New Roman" panose="02020603050405020304" pitchFamily="18" charset="0"/>
              </a:rPr>
              <a:t>的中国奇妙行</a:t>
            </a:r>
            <a:endParaRPr lang="zh-CN" altLang="en-US" sz="4000" dirty="0">
              <a:solidFill>
                <a:prstClr val="black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700808"/>
            <a:ext cx="11618932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DCF2FC"/>
              </a:clrFrom>
              <a:clrTo>
                <a:srgbClr val="DCF2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574" y="1117891"/>
            <a:ext cx="2160240" cy="58059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62" y="1772816"/>
            <a:ext cx="11500028" cy="864096"/>
          </a:xfrm>
          <a:prstGeom prst="rect">
            <a:avLst/>
          </a:prstGeom>
        </p:spPr>
      </p:pic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54" y="2564904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Mum,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desk?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W2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W2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Mum,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raining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there?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W2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OK,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62558" y="1472162"/>
            <a:ext cx="11696550" cy="2820934"/>
            <a:chOff x="262558" y="1052736"/>
            <a:chExt cx="11696550" cy="282093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2558" y="1052736"/>
              <a:ext cx="11593288" cy="2820934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063758" y="3083095"/>
              <a:ext cx="895350" cy="790575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3574926" y="1832202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shoes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799510" y="2264250"/>
            <a:ext cx="764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buy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263558" y="2264250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apples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439022" y="3278673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How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926854" y="3750718"/>
            <a:ext cx="981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drive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36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D4EFFB"/>
              </a:clrFrom>
              <a:clrTo>
                <a:srgbClr val="D4E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089" y="913297"/>
            <a:ext cx="2736304" cy="6434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556792"/>
            <a:ext cx="11523677" cy="59491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638" y="2161131"/>
            <a:ext cx="9973967" cy="416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00" y="908720"/>
            <a:ext cx="10672438" cy="205208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62558" y="2890440"/>
            <a:ext cx="10434105" cy="3422547"/>
            <a:chOff x="262558" y="2960800"/>
            <a:chExt cx="10434105" cy="3422547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01BDF2"/>
                </a:clrFrom>
                <a:clrTo>
                  <a:srgbClr val="01BD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2558" y="2960800"/>
              <a:ext cx="10434105" cy="325586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59302" y="6049972"/>
              <a:ext cx="2304256" cy="33337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2558" y="5883284"/>
              <a:ext cx="5760640" cy="333375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550590" y="8884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550590" y="16889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527069" y="29087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535886" y="404273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549089" y="485296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D4EFFB"/>
              </a:clrFrom>
              <a:clrTo>
                <a:srgbClr val="D4E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867" y="859755"/>
            <a:ext cx="2232248" cy="6250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484784"/>
            <a:ext cx="11664427" cy="81665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0670" y="2301440"/>
            <a:ext cx="9793088" cy="412417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34609" y="3480756"/>
            <a:ext cx="543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ith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7275366" y="3818386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met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4871070" y="4153672"/>
            <a:ext cx="663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ook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3502918" y="4848908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ran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9833995" y="5445224"/>
            <a:ext cx="628698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>
                <a:cs typeface="Times New Roman" panose="02020603050405020304" pitchFamily="18" charset="0"/>
              </a:rPr>
              <a:t>ove</a:t>
            </a:r>
            <a:endParaRPr lang="zh-CN" altLang="zh-CN" sz="24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66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D4EFFB"/>
              </a:clrFrom>
              <a:clrTo>
                <a:srgbClr val="D4E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177" y="1124744"/>
            <a:ext cx="2664296" cy="50863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473" y="1772816"/>
            <a:ext cx="11475373" cy="361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59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510" y="4171131"/>
            <a:ext cx="8974712" cy="26598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566" y="1322043"/>
            <a:ext cx="11593288" cy="2479041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32614" y="1620174"/>
            <a:ext cx="8974712" cy="2628155"/>
          </a:xfrm>
        </p:spPr>
        <p:txBody>
          <a:bodyPr/>
          <a:lstStyle/>
          <a:p>
            <a:pPr indent="713740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beach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July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swam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sandcastles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delicious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seafood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collected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seashells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159</Words>
  <Application>Microsoft Office PowerPoint</Application>
  <PresentationFormat>自定义</PresentationFormat>
  <Paragraphs>25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402</cp:revision>
  <dcterms:created xsi:type="dcterms:W3CDTF">2020-11-06T05:24:00Z</dcterms:created>
  <dcterms:modified xsi:type="dcterms:W3CDTF">2025-06-10T03:25:09Z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